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589831-AE2B-4EE4-BC8A-4967E4C7B60B}" v="5" dt="2021-10-31T22:24:10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>
        <p:scale>
          <a:sx n="76" d="100"/>
          <a:sy n="76" d="100"/>
        </p:scale>
        <p:origin x="62" y="5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Giannetta" userId="2679ebf26e489b0e" providerId="LiveId" clId="{11589831-AE2B-4EE4-BC8A-4967E4C7B60B}"/>
    <pc:docChg chg="undo custSel addSld modSld">
      <pc:chgData name="Jennifer Giannetta" userId="2679ebf26e489b0e" providerId="LiveId" clId="{11589831-AE2B-4EE4-BC8A-4967E4C7B60B}" dt="2021-10-31T22:24:13.904" v="54" actId="1076"/>
      <pc:docMkLst>
        <pc:docMk/>
      </pc:docMkLst>
      <pc:sldChg chg="addSp modSp mod">
        <pc:chgData name="Jennifer Giannetta" userId="2679ebf26e489b0e" providerId="LiveId" clId="{11589831-AE2B-4EE4-BC8A-4967E4C7B60B}" dt="2021-10-31T22:23:54.738" v="52" actId="1076"/>
        <pc:sldMkLst>
          <pc:docMk/>
          <pc:sldMk cId="1913302299" sldId="262"/>
        </pc:sldMkLst>
        <pc:spChg chg="mod">
          <ac:chgData name="Jennifer Giannetta" userId="2679ebf26e489b0e" providerId="LiveId" clId="{11589831-AE2B-4EE4-BC8A-4967E4C7B60B}" dt="2021-10-31T22:22:08.827" v="33" actId="20577"/>
          <ac:spMkLst>
            <pc:docMk/>
            <pc:sldMk cId="1913302299" sldId="262"/>
            <ac:spMk id="2" creationId="{D7202FD7-FF6C-40F6-A1A5-957C45CBD7C7}"/>
          </ac:spMkLst>
        </pc:spChg>
        <pc:picChg chg="add mod">
          <ac:chgData name="Jennifer Giannetta" userId="2679ebf26e489b0e" providerId="LiveId" clId="{11589831-AE2B-4EE4-BC8A-4967E4C7B60B}" dt="2021-10-31T22:23:54.738" v="52" actId="1076"/>
          <ac:picMkLst>
            <pc:docMk/>
            <pc:sldMk cId="1913302299" sldId="262"/>
            <ac:picMk id="21" creationId="{20D8B0F3-5DD0-44BF-BF5F-D54B999B9AAA}"/>
          </ac:picMkLst>
        </pc:picChg>
      </pc:sldChg>
      <pc:sldChg chg="addSp delSp modSp new mod setBg addAnim delAnim">
        <pc:chgData name="Jennifer Giannetta" userId="2679ebf26e489b0e" providerId="LiveId" clId="{11589831-AE2B-4EE4-BC8A-4967E4C7B60B}" dt="2021-10-31T22:24:13.904" v="54" actId="1076"/>
        <pc:sldMkLst>
          <pc:docMk/>
          <pc:sldMk cId="4244988574" sldId="263"/>
        </pc:sldMkLst>
        <pc:spChg chg="mod">
          <ac:chgData name="Jennifer Giannetta" userId="2679ebf26e489b0e" providerId="LiveId" clId="{11589831-AE2B-4EE4-BC8A-4967E4C7B60B}" dt="2021-10-31T22:23:14.442" v="46" actId="26606"/>
          <ac:spMkLst>
            <pc:docMk/>
            <pc:sldMk cId="4244988574" sldId="263"/>
            <ac:spMk id="2" creationId="{6CDC60EC-F6A9-4083-98DC-86E780620BBA}"/>
          </ac:spMkLst>
        </pc:spChg>
        <pc:spChg chg="del mod">
          <ac:chgData name="Jennifer Giannetta" userId="2679ebf26e489b0e" providerId="LiveId" clId="{11589831-AE2B-4EE4-BC8A-4967E4C7B60B}" dt="2021-10-31T22:22:46.366" v="35" actId="478"/>
          <ac:spMkLst>
            <pc:docMk/>
            <pc:sldMk cId="4244988574" sldId="263"/>
            <ac:spMk id="3" creationId="{15BA6FC9-4809-4917-8A66-4E31DF6396DB}"/>
          </ac:spMkLst>
        </pc:spChg>
        <pc:spChg chg="add del">
          <ac:chgData name="Jennifer Giannetta" userId="2679ebf26e489b0e" providerId="LiveId" clId="{11589831-AE2B-4EE4-BC8A-4967E4C7B60B}" dt="2021-10-31T22:23:14.354" v="45" actId="26606"/>
          <ac:spMkLst>
            <pc:docMk/>
            <pc:sldMk cId="4244988574" sldId="263"/>
            <ac:spMk id="14" creationId="{E3BF711F-F9A0-4EA4-B156-A79E9F362447}"/>
          </ac:spMkLst>
        </pc:spChg>
        <pc:spChg chg="add del">
          <ac:chgData name="Jennifer Giannetta" userId="2679ebf26e489b0e" providerId="LiveId" clId="{11589831-AE2B-4EE4-BC8A-4967E4C7B60B}" dt="2021-10-31T22:23:14.354" v="45" actId="26606"/>
          <ac:spMkLst>
            <pc:docMk/>
            <pc:sldMk cId="4244988574" sldId="263"/>
            <ac:spMk id="20" creationId="{8ED94938-268E-4C0A-A08A-B3980C78BAEB}"/>
          </ac:spMkLst>
        </pc:spChg>
        <pc:spChg chg="add">
          <ac:chgData name="Jennifer Giannetta" userId="2679ebf26e489b0e" providerId="LiveId" clId="{11589831-AE2B-4EE4-BC8A-4967E4C7B60B}" dt="2021-10-31T22:23:14.442" v="46" actId="26606"/>
          <ac:spMkLst>
            <pc:docMk/>
            <pc:sldMk cId="4244988574" sldId="263"/>
            <ac:spMk id="22" creationId="{ADA216DF-C268-4A25-A2DC-51E15F55003F}"/>
          </ac:spMkLst>
        </pc:spChg>
        <pc:spChg chg="add">
          <ac:chgData name="Jennifer Giannetta" userId="2679ebf26e489b0e" providerId="LiveId" clId="{11589831-AE2B-4EE4-BC8A-4967E4C7B60B}" dt="2021-10-31T22:23:14.442" v="46" actId="26606"/>
          <ac:spMkLst>
            <pc:docMk/>
            <pc:sldMk cId="4244988574" sldId="263"/>
            <ac:spMk id="23" creationId="{DE127D07-37F2-4FE3-9F47-F0CD6740D5D8}"/>
          </ac:spMkLst>
        </pc:spChg>
        <pc:grpChg chg="add del">
          <ac:chgData name="Jennifer Giannetta" userId="2679ebf26e489b0e" providerId="LiveId" clId="{11589831-AE2B-4EE4-BC8A-4967E4C7B60B}" dt="2021-10-31T22:23:14.354" v="45" actId="26606"/>
          <ac:grpSpMkLst>
            <pc:docMk/>
            <pc:sldMk cId="4244988574" sldId="263"/>
            <ac:grpSpMk id="16" creationId="{B83D307E-DF68-43F8-97CE-0AAE950A7129}"/>
          </ac:grpSpMkLst>
        </pc:grpChg>
        <pc:picChg chg="add mod ord">
          <ac:chgData name="Jennifer Giannetta" userId="2679ebf26e489b0e" providerId="LiveId" clId="{11589831-AE2B-4EE4-BC8A-4967E4C7B60B}" dt="2021-10-31T22:23:37.927" v="50" actId="1076"/>
          <ac:picMkLst>
            <pc:docMk/>
            <pc:sldMk cId="4244988574" sldId="263"/>
            <ac:picMk id="5" creationId="{344B12C9-29B7-4EF3-835E-03A5C0CE50FF}"/>
          </ac:picMkLst>
        </pc:picChg>
        <pc:picChg chg="add mod">
          <ac:chgData name="Jennifer Giannetta" userId="2679ebf26e489b0e" providerId="LiveId" clId="{11589831-AE2B-4EE4-BC8A-4967E4C7B60B}" dt="2021-10-31T22:23:14.442" v="46" actId="26606"/>
          <ac:picMkLst>
            <pc:docMk/>
            <pc:sldMk cId="4244988574" sldId="263"/>
            <ac:picMk id="7" creationId="{3507586C-4689-4D71-ADE2-DBFC87824995}"/>
          </ac:picMkLst>
        </pc:picChg>
        <pc:picChg chg="add mod">
          <ac:chgData name="Jennifer Giannetta" userId="2679ebf26e489b0e" providerId="LiveId" clId="{11589831-AE2B-4EE4-BC8A-4967E4C7B60B}" dt="2021-10-31T22:23:34.561" v="49" actId="1076"/>
          <ac:picMkLst>
            <pc:docMk/>
            <pc:sldMk cId="4244988574" sldId="263"/>
            <ac:picMk id="9" creationId="{DA6D1FF7-66DC-4E88-826B-19048F116F97}"/>
          </ac:picMkLst>
        </pc:picChg>
        <pc:picChg chg="add mod">
          <ac:chgData name="Jennifer Giannetta" userId="2679ebf26e489b0e" providerId="LiveId" clId="{11589831-AE2B-4EE4-BC8A-4967E4C7B60B}" dt="2021-10-31T22:24:13.904" v="54" actId="1076"/>
          <ac:picMkLst>
            <pc:docMk/>
            <pc:sldMk cId="4244988574" sldId="263"/>
            <ac:picMk id="19" creationId="{94EA8B45-9846-4CB6-B071-D5F83287EDF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CF48-7288-4E19-AB3A-3EC80E527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480968-0A25-4621-80D0-4B1A352B8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8BC10-A2D0-4AEB-8F6F-7214EE0E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FC000-0A1F-4D68-AA4B-92DDEE5E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CF82A-008C-45B0-9217-27A83FD7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9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3DB1-4A08-422A-ABD0-E2CA82F6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EF531-D9FA-4AAA-8E67-2A056BA80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4462F-B2EE-489C-B459-37AF9EE8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314A2-3F38-47F3-8535-DFE617B75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399DC-213E-407D-8DD6-3CAF1435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3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A78FAA-F156-4E4E-AD84-8290C3A07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FF9F3-8C31-4538-BED8-8A68D870B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26080-BBDE-49BE-B4B2-5FD71D21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3CD3E-2EF5-4CC5-B5C7-3DD087AFC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27102-08F4-4A0A-BE7A-65617F9E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3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58E1-64DC-4638-8EBC-F79B9081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329B5-B7CC-4704-A134-218C35BDD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A9BBB-E3BE-48D8-BECD-09C51DD0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A3AED-915D-4F21-A1B2-3ECF906B8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2EA2C-5F79-4C6F-AD61-DE3B7E60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85F81-3852-4A2D-9A59-D9259BF6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28BAB-7B69-44D2-864C-9698F0293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E6B6A-7503-4CD2-B08D-6983A199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D9460-CCEC-4BD2-BA43-7DA9990D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5AFF0-5A4D-4F12-A3EE-60E6950C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4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909D3-7B92-49F6-AE34-973F5988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3E70D-BACF-4A8E-B86C-F77494952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90EA6-2E42-41CE-B90B-4C209241E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06BD9-7077-441E-8A2C-31D92451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57FE4-0510-4A2F-9C06-2E94AA56D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B647E-789E-43ED-8467-7ECA938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09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C1EC-E28C-40B0-8B21-2D40A127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C0BED-1807-4F2B-96EC-2711D6406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6E5F4-7312-4A08-BD92-EBFA44686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B2DD49-120C-4DA8-A968-813125E82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EC4511-0CEA-4420-9CE5-97FA421BF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0614E-3FBF-4370-9458-F14A5EBF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F8227-4D4E-4C5E-86CD-936DDFA9D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F71A1-8D4A-40FC-B258-957AA19E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6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C6F8B-9A6B-463E-9B0D-631D1F95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8B88DC-16E9-44E2-B36B-A8C547893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9722C-CABA-46D4-869F-FDFCD7FE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C81B6-8BF1-4630-8CC3-86A7162A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0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3766B-C3AE-457E-B686-0F47B212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79B48-65A8-425E-B96D-2B4BB426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C1DFD-02C0-4997-B5DD-10E078FF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8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05D58-02B9-425E-8E6B-CF9CCA66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F37E2-CCD8-4ED3-9C9F-C4C040FE8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12331-7972-4784-93EF-BB9A928BA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005031-7B85-4C33-A376-532D3ECA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CBD74-211A-4E9F-AF6F-1180F7F49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93CF3-1702-40D7-A38E-7E087145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80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E395-EECE-4052-8D62-2B1E31F7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41136-E42D-43B9-B0F5-6323A7C96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4B1B4-ED9E-4F28-9E11-C69C646C6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E371E-BEA4-4609-8074-656DA946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9F109-7F4E-4C66-97FE-B8383703F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BF027-2AF6-40C9-ACE7-6EE7442D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5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3FE35-87BC-43B7-B3FC-EEC192B3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41C9E-2185-4814-A857-AD575DD99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1005B-1E31-4660-8A5C-26AD0B3F8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0BD66-CF37-4606-92D8-9CD519C412DD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FCE75-E7DB-4C09-9296-57029ACE7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C2CEF-76C1-4E56-958A-B5BBD00D7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C5F21-18A2-4FFF-8844-A7E94928B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jpe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6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96D4E3-2042-4A7A-B321-DC561546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3E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dyllic heap of pumpkins outdoors">
            <a:extLst>
              <a:ext uri="{FF2B5EF4-FFF2-40B4-BE49-F238E27FC236}">
                <a16:creationId xmlns:a16="http://schemas.microsoft.com/office/drawing/2014/main" id="{F6469D37-0430-4A70-AD55-64910EC494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83C5E4-F064-4EC1-8DFF-AD7880E44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12712"/>
            <a:ext cx="6696456" cy="4224232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Pumpkin Contest 2021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4245A4-2E90-4CC3-80EB-0F26D03B9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1823" y="5207570"/>
            <a:ext cx="514416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529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7CBF-9B66-4F8B-B182-F9FF884E1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Kindergarten Pumpkins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D5D78-85FB-4365-83B6-749CC2F6A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7" b="-2"/>
          <a:stretch/>
        </p:blipFill>
        <p:spPr>
          <a:xfrm rot="5400000">
            <a:off x="253519" y="388620"/>
            <a:ext cx="3930978" cy="3794760"/>
          </a:xfrm>
          <a:prstGeom prst="rect">
            <a:avLst/>
          </a:prstGeom>
        </p:spPr>
      </p:pic>
      <p:pic>
        <p:nvPicPr>
          <p:cNvPr id="10" name="Picture 9" descr="A picture containing orange, citrus, fruit&#10;&#10;Description automatically generated">
            <a:extLst>
              <a:ext uri="{FF2B5EF4-FFF2-40B4-BE49-F238E27FC236}">
                <a16:creationId xmlns:a16="http://schemas.microsoft.com/office/drawing/2014/main" id="{35E83FD7-B688-4270-BBE7-2C0C9AF99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7" b="-2"/>
          <a:stretch/>
        </p:blipFill>
        <p:spPr>
          <a:xfrm rot="5400000">
            <a:off x="4130276" y="388620"/>
            <a:ext cx="3930978" cy="3794760"/>
          </a:xfrm>
          <a:prstGeom prst="rect">
            <a:avLst/>
          </a:prstGeom>
        </p:spPr>
      </p:pic>
      <p:pic>
        <p:nvPicPr>
          <p:cNvPr id="6" name="Picture 5" descr="A picture containing text, light, traffic, lamp&#10;&#10;Description automatically generated">
            <a:extLst>
              <a:ext uri="{FF2B5EF4-FFF2-40B4-BE49-F238E27FC236}">
                <a16:creationId xmlns:a16="http://schemas.microsoft.com/office/drawing/2014/main" id="{3FEC1FA0-B3E9-4108-9074-7587E11EB4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7" b="-2"/>
          <a:stretch/>
        </p:blipFill>
        <p:spPr>
          <a:xfrm rot="5400000">
            <a:off x="8007033" y="388620"/>
            <a:ext cx="3930978" cy="379476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93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Award ribbon">
            <a:extLst>
              <a:ext uri="{FF2B5EF4-FFF2-40B4-BE49-F238E27FC236}">
                <a16:creationId xmlns:a16="http://schemas.microsoft.com/office/drawing/2014/main" id="{199F4F5C-3951-474E-959B-99595735E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0817" y="3120959"/>
            <a:ext cx="2015067" cy="201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1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AE2E2-CB84-41E2-868F-291240115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1"/>
            <a:ext cx="105156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52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Grade Pumpkins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FD4F0AD-A5AA-423D-9501-E0F163B95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r="-1" b="-1"/>
          <a:stretch/>
        </p:blipFill>
        <p:spPr>
          <a:xfrm rot="5400000">
            <a:off x="2193645" y="3412798"/>
            <a:ext cx="3155238" cy="2255462"/>
          </a:xfrm>
          <a:prstGeom prst="rect">
            <a:avLst/>
          </a:prstGeom>
        </p:spPr>
      </p:pic>
      <p:pic>
        <p:nvPicPr>
          <p:cNvPr id="7" name="Picture 6" descr="A carved pumpkin with a face&#10;&#10;Description automatically generated with medium confidence">
            <a:extLst>
              <a:ext uri="{FF2B5EF4-FFF2-40B4-BE49-F238E27FC236}">
                <a16:creationId xmlns:a16="http://schemas.microsoft.com/office/drawing/2014/main" id="{EF8F3861-D04A-46FD-9927-E63B9561D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r="-1" b="-1"/>
          <a:stretch/>
        </p:blipFill>
        <p:spPr>
          <a:xfrm rot="5400000">
            <a:off x="-197493" y="3412798"/>
            <a:ext cx="3155238" cy="2255462"/>
          </a:xfrm>
          <a:prstGeom prst="rect">
            <a:avLst/>
          </a:prstGeom>
        </p:spPr>
      </p:pic>
      <p:pic>
        <p:nvPicPr>
          <p:cNvPr id="13" name="Picture 12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8FE3BD36-B106-4EA4-9BF7-681DAD5E46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r="-1" b="-1"/>
          <a:stretch/>
        </p:blipFill>
        <p:spPr>
          <a:xfrm rot="5400000">
            <a:off x="6887238" y="3412798"/>
            <a:ext cx="3155238" cy="2255462"/>
          </a:xfrm>
          <a:prstGeom prst="rect">
            <a:avLst/>
          </a:prstGeom>
        </p:spPr>
      </p:pic>
      <p:pic>
        <p:nvPicPr>
          <p:cNvPr id="5" name="Picture 4" descr="A picture containing dirty&#10;&#10;Description automatically generated">
            <a:extLst>
              <a:ext uri="{FF2B5EF4-FFF2-40B4-BE49-F238E27FC236}">
                <a16:creationId xmlns:a16="http://schemas.microsoft.com/office/drawing/2014/main" id="{49B2FE85-F987-4A97-9FAC-2D421DC12E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1" r="-1" b="517"/>
          <a:stretch/>
        </p:blipFill>
        <p:spPr>
          <a:xfrm rot="5400000">
            <a:off x="9299221" y="3412799"/>
            <a:ext cx="3155238" cy="2255462"/>
          </a:xfrm>
          <a:prstGeom prst="rect">
            <a:avLst/>
          </a:prstGeom>
        </p:spPr>
      </p:pic>
      <p:pic>
        <p:nvPicPr>
          <p:cNvPr id="11" name="Picture 10" descr="A picture containing indoor, lamp&#10;&#10;Description automatically generated">
            <a:extLst>
              <a:ext uri="{FF2B5EF4-FFF2-40B4-BE49-F238E27FC236}">
                <a16:creationId xmlns:a16="http://schemas.microsoft.com/office/drawing/2014/main" id="{768C5E30-C827-43A8-930E-3DD7111907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r="-1" b="-1"/>
          <a:stretch/>
        </p:blipFill>
        <p:spPr>
          <a:xfrm rot="5400000">
            <a:off x="4516856" y="3412798"/>
            <a:ext cx="3155238" cy="2255462"/>
          </a:xfrm>
          <a:prstGeom prst="rect">
            <a:avLst/>
          </a:prstGeom>
        </p:spPr>
      </p:pic>
      <p:pic>
        <p:nvPicPr>
          <p:cNvPr id="16" name="Graphic 15" descr="Award ribbon">
            <a:extLst>
              <a:ext uri="{FF2B5EF4-FFF2-40B4-BE49-F238E27FC236}">
                <a16:creationId xmlns:a16="http://schemas.microsoft.com/office/drawing/2014/main" id="{6481ED9F-7D4E-4FA2-B88A-0354708ED1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63894" y="5031478"/>
            <a:ext cx="2015067" cy="201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79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C4907-43AC-42FD-92BE-F22701F4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3139"/>
            <a:ext cx="10515600" cy="27859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52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nd</a:t>
            </a: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Grade Pumpkins</a:t>
            </a:r>
          </a:p>
        </p:txBody>
      </p:sp>
      <p:pic>
        <p:nvPicPr>
          <p:cNvPr id="7" name="Picture 6" descr="A carved pumpkin with a face&#10;&#10;Description automatically generated with medium confidence">
            <a:extLst>
              <a:ext uri="{FF2B5EF4-FFF2-40B4-BE49-F238E27FC236}">
                <a16:creationId xmlns:a16="http://schemas.microsoft.com/office/drawing/2014/main" id="{449387AF-E464-4A34-95CF-D86BD8516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7" r="-3" b="-3"/>
          <a:stretch/>
        </p:blipFill>
        <p:spPr>
          <a:xfrm rot="5400000">
            <a:off x="-382422" y="745597"/>
            <a:ext cx="2952482" cy="1818520"/>
          </a:xfrm>
          <a:prstGeom prst="rect">
            <a:avLst/>
          </a:prstGeom>
        </p:spPr>
      </p:pic>
      <p:pic>
        <p:nvPicPr>
          <p:cNvPr id="15" name="Picture 14" descr="A picture containing orange, yellow&#10;&#10;Description automatically generated">
            <a:extLst>
              <a:ext uri="{FF2B5EF4-FFF2-40B4-BE49-F238E27FC236}">
                <a16:creationId xmlns:a16="http://schemas.microsoft.com/office/drawing/2014/main" id="{0F8E08C5-0F10-4F60-B855-3E77E72C6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6" r="-3" b="-3"/>
          <a:stretch/>
        </p:blipFill>
        <p:spPr>
          <a:xfrm rot="5400000">
            <a:off x="7663929" y="811327"/>
            <a:ext cx="2952482" cy="1806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897B4-ED98-40E2-A013-A1A7142941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5" r="-3" b="-3"/>
          <a:stretch/>
        </p:blipFill>
        <p:spPr>
          <a:xfrm rot="5400000">
            <a:off x="9639906" y="767498"/>
            <a:ext cx="2952482" cy="1808144"/>
          </a:xfrm>
          <a:prstGeom prst="rect">
            <a:avLst/>
          </a:prstGeom>
        </p:spPr>
      </p:pic>
      <p:pic>
        <p:nvPicPr>
          <p:cNvPr id="11" name="Picture 10" descr="A carved pumpkin on a table&#10;&#10;Description automatically generated with low confidence">
            <a:extLst>
              <a:ext uri="{FF2B5EF4-FFF2-40B4-BE49-F238E27FC236}">
                <a16:creationId xmlns:a16="http://schemas.microsoft.com/office/drawing/2014/main" id="{609CBF3B-95AC-42F2-9425-96D975AAEF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7" r="-3" b="-3"/>
          <a:stretch/>
        </p:blipFill>
        <p:spPr>
          <a:xfrm rot="5400000">
            <a:off x="3631019" y="805240"/>
            <a:ext cx="2952482" cy="1818520"/>
          </a:xfrm>
          <a:prstGeom prst="rect">
            <a:avLst/>
          </a:prstGeom>
        </p:spPr>
      </p:pic>
      <p:pic>
        <p:nvPicPr>
          <p:cNvPr id="13" name="Picture 12" descr="A carved pumpkin on a pole&#10;&#10;Description automatically generated with low confidence">
            <a:extLst>
              <a:ext uri="{FF2B5EF4-FFF2-40B4-BE49-F238E27FC236}">
                <a16:creationId xmlns:a16="http://schemas.microsoft.com/office/drawing/2014/main" id="{07127099-E0EC-4B7B-AE72-7DED2ACEC7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2" r="-3" b="342"/>
          <a:stretch/>
        </p:blipFill>
        <p:spPr>
          <a:xfrm rot="5400000">
            <a:off x="5650517" y="811327"/>
            <a:ext cx="2952482" cy="1806346"/>
          </a:xfrm>
          <a:prstGeom prst="rect">
            <a:avLst/>
          </a:prstGeom>
        </p:spPr>
      </p:pic>
      <p:pic>
        <p:nvPicPr>
          <p:cNvPr id="9" name="Picture 8" descr="A carved pumpkin with a face&#10;&#10;Description automatically generated with medium confidence">
            <a:extLst>
              <a:ext uri="{FF2B5EF4-FFF2-40B4-BE49-F238E27FC236}">
                <a16:creationId xmlns:a16="http://schemas.microsoft.com/office/drawing/2014/main" id="{AA3018FD-3E85-4F1B-AAAC-2F0372003B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5" r="-3" b="-3"/>
          <a:stretch/>
        </p:blipFill>
        <p:spPr>
          <a:xfrm rot="5400000">
            <a:off x="1612420" y="767498"/>
            <a:ext cx="2952482" cy="1808144"/>
          </a:xfrm>
          <a:prstGeom prst="rect">
            <a:avLst/>
          </a:prstGeom>
        </p:spPr>
      </p:pic>
      <p:pic>
        <p:nvPicPr>
          <p:cNvPr id="17" name="Graphic 16" descr="Award ribbon">
            <a:extLst>
              <a:ext uri="{FF2B5EF4-FFF2-40B4-BE49-F238E27FC236}">
                <a16:creationId xmlns:a16="http://schemas.microsoft.com/office/drawing/2014/main" id="{8F4404E0-FDC3-45C4-9FDE-C93C6E513B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8384" y="2297123"/>
            <a:ext cx="1667950" cy="16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C3539-03DD-474A-8A88-05861228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46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rd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Grade Pumpkin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headdress, helmet&#10;&#10;Description automatically generated">
            <a:extLst>
              <a:ext uri="{FF2B5EF4-FFF2-40B4-BE49-F238E27FC236}">
                <a16:creationId xmlns:a16="http://schemas.microsoft.com/office/drawing/2014/main" id="{B24AF102-380E-44FA-BF1C-4C1B4DE47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r="-3" b="-3"/>
          <a:stretch/>
        </p:blipFill>
        <p:spPr>
          <a:xfrm rot="5400000">
            <a:off x="3292853" y="1804462"/>
            <a:ext cx="5047735" cy="3383280"/>
          </a:xfrm>
          <a:prstGeom prst="rect">
            <a:avLst/>
          </a:prstGeom>
        </p:spPr>
      </p:pic>
      <p:pic>
        <p:nvPicPr>
          <p:cNvPr id="5" name="Picture 4" descr="A picture containing dessert&#10;&#10;Description automatically generated">
            <a:extLst>
              <a:ext uri="{FF2B5EF4-FFF2-40B4-BE49-F238E27FC236}">
                <a16:creationId xmlns:a16="http://schemas.microsoft.com/office/drawing/2014/main" id="{EA956F2A-29C6-4958-A9D5-D0F3BE975C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r="-3" b="-3"/>
          <a:stretch/>
        </p:blipFill>
        <p:spPr>
          <a:xfrm rot="5400000">
            <a:off x="6980129" y="1804462"/>
            <a:ext cx="5047735" cy="3383280"/>
          </a:xfrm>
          <a:prstGeom prst="rect">
            <a:avLst/>
          </a:prstGeom>
        </p:spPr>
      </p:pic>
      <p:pic>
        <p:nvPicPr>
          <p:cNvPr id="13" name="Graphic 12" descr="Award ribbon">
            <a:extLst>
              <a:ext uri="{FF2B5EF4-FFF2-40B4-BE49-F238E27FC236}">
                <a16:creationId xmlns:a16="http://schemas.microsoft.com/office/drawing/2014/main" id="{9C1B804F-E1F2-4E5A-9E6E-0C57E85C9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1395" y="406174"/>
            <a:ext cx="2056415" cy="20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2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02FD7-FF6C-40F6-A1A5-957C45CB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66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Grade Pumpkins</a:t>
            </a:r>
          </a:p>
        </p:txBody>
      </p:sp>
      <p:pic>
        <p:nvPicPr>
          <p:cNvPr id="5" name="Picture 4" descr="A picture containing orange&#10;&#10;Description automatically generated">
            <a:extLst>
              <a:ext uri="{FF2B5EF4-FFF2-40B4-BE49-F238E27FC236}">
                <a16:creationId xmlns:a16="http://schemas.microsoft.com/office/drawing/2014/main" id="{30B870FA-5708-4087-B3F1-1DA6BEEAD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 r="-4" b="-4"/>
          <a:stretch/>
        </p:blipFill>
        <p:spPr>
          <a:xfrm rot="5400000">
            <a:off x="5504357" y="605448"/>
            <a:ext cx="4257366" cy="3008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9E4DA-D109-4BAC-8BB7-8B8ADDFFCB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0" r="2" b="2"/>
          <a:stretch/>
        </p:blipFill>
        <p:spPr>
          <a:xfrm rot="5400000">
            <a:off x="-613744" y="603579"/>
            <a:ext cx="4261104" cy="3008534"/>
          </a:xfrm>
          <a:prstGeom prst="rect">
            <a:avLst/>
          </a:prstGeom>
        </p:spPr>
      </p:pic>
      <p:pic>
        <p:nvPicPr>
          <p:cNvPr id="9" name="Picture 8" descr="A picture containing red&#10;&#10;Description automatically generated">
            <a:extLst>
              <a:ext uri="{FF2B5EF4-FFF2-40B4-BE49-F238E27FC236}">
                <a16:creationId xmlns:a16="http://schemas.microsoft.com/office/drawing/2014/main" id="{A3130435-4F8C-4BC4-A360-F272FE9D2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r="2" b="2"/>
          <a:stretch/>
        </p:blipFill>
        <p:spPr>
          <a:xfrm rot="5400000">
            <a:off x="2396993" y="607396"/>
            <a:ext cx="4261104" cy="300837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0BD6E-3B48-4968-B3D2-165CA9C046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4" t="28682" r="-54" b="29650"/>
          <a:stretch/>
        </p:blipFill>
        <p:spPr>
          <a:xfrm rot="10800000">
            <a:off x="9183465" y="224987"/>
            <a:ext cx="3026940" cy="376571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Award ribbon">
            <a:extLst>
              <a:ext uri="{FF2B5EF4-FFF2-40B4-BE49-F238E27FC236}">
                <a16:creationId xmlns:a16="http://schemas.microsoft.com/office/drawing/2014/main" id="{20D8B0F3-5DD0-44BF-BF5F-D54B999B9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2744" y="2595025"/>
            <a:ext cx="1667950" cy="16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02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C60EC-F6A9-4083-98DC-86E78062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5</a:t>
            </a:r>
            <a:r>
              <a:rPr lang="en-US" sz="6600" baseline="30000"/>
              <a:t>th</a:t>
            </a:r>
            <a:r>
              <a:rPr lang="en-US" sz="6600"/>
              <a:t> Grade Pumpkins</a:t>
            </a:r>
          </a:p>
        </p:txBody>
      </p:sp>
      <p:pic>
        <p:nvPicPr>
          <p:cNvPr id="7" name="Picture 6" descr="A carved pumpkin on a blue surface&#10;&#10;Description automatically generated with medium confidence">
            <a:extLst>
              <a:ext uri="{FF2B5EF4-FFF2-40B4-BE49-F238E27FC236}">
                <a16:creationId xmlns:a16="http://schemas.microsoft.com/office/drawing/2014/main" id="{3507586C-4689-4D71-ADE2-DBFC87824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60" y="675513"/>
            <a:ext cx="4087368" cy="3065526"/>
          </a:xfrm>
          <a:prstGeom prst="rect">
            <a:avLst/>
          </a:prstGeom>
        </p:spPr>
      </p:pic>
      <p:pic>
        <p:nvPicPr>
          <p:cNvPr id="5" name="Picture 4" descr="A carved pumpkin with a face&#10;&#10;Description automatically generated with medium confidence">
            <a:extLst>
              <a:ext uri="{FF2B5EF4-FFF2-40B4-BE49-F238E27FC236}">
                <a16:creationId xmlns:a16="http://schemas.microsoft.com/office/drawing/2014/main" id="{344B12C9-29B7-4EF3-835E-03A5C0CE5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4639" y="651144"/>
            <a:ext cx="4087368" cy="3065526"/>
          </a:xfrm>
          <a:prstGeom prst="rect">
            <a:avLst/>
          </a:prstGeom>
        </p:spPr>
      </p:pic>
      <p:pic>
        <p:nvPicPr>
          <p:cNvPr id="9" name="Picture 8" descr="A picture containing food, dessert&#10;&#10;Description automatically generated">
            <a:extLst>
              <a:ext uri="{FF2B5EF4-FFF2-40B4-BE49-F238E27FC236}">
                <a16:creationId xmlns:a16="http://schemas.microsoft.com/office/drawing/2014/main" id="{DA6D1FF7-66DC-4E88-826B-19048F116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0018" y="675512"/>
            <a:ext cx="4136103" cy="3065526"/>
          </a:xfrm>
          <a:prstGeom prst="rect">
            <a:avLst/>
          </a:prstGeom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Award ribbon">
            <a:extLst>
              <a:ext uri="{FF2B5EF4-FFF2-40B4-BE49-F238E27FC236}">
                <a16:creationId xmlns:a16="http://schemas.microsoft.com/office/drawing/2014/main" id="{94EA8B45-9846-4CB6-B071-D5F83287E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0938" y="3191426"/>
            <a:ext cx="1667950" cy="16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88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20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Pumpkin Contest 2021</vt:lpstr>
      <vt:lpstr>Kindergarten Pumpkins</vt:lpstr>
      <vt:lpstr>1st Grade Pumpkins</vt:lpstr>
      <vt:lpstr>2nd Grade Pumpkins</vt:lpstr>
      <vt:lpstr>3rd Grade Pumpkin</vt:lpstr>
      <vt:lpstr>4th Grade Pumpkins</vt:lpstr>
      <vt:lpstr>5th Grade Pumpkins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Pumpkin Contest</dc:title>
  <dc:creator>Jennifer Giannetta</dc:creator>
  <cp:lastModifiedBy>Jennifer Giannetta</cp:lastModifiedBy>
  <cp:revision>2</cp:revision>
  <dcterms:created xsi:type="dcterms:W3CDTF">2021-10-31T16:19:14Z</dcterms:created>
  <dcterms:modified xsi:type="dcterms:W3CDTF">2021-10-31T22:24:21Z</dcterms:modified>
</cp:coreProperties>
</file>